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94" r:id="rId4"/>
    <p:sldId id="288" r:id="rId5"/>
    <p:sldId id="289" r:id="rId6"/>
    <p:sldId id="292" r:id="rId7"/>
    <p:sldId id="29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08D902-9C61-4DE7-84A0-4CF326DB0BE4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73EB1-DC44-4F35-8732-8D5406B74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05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32A0A03A-A77F-0C69-EAE2-8587F8CBA2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C16EB790-0092-4D28-6925-57824D327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7C3AD19-7C7C-3F69-E9B6-8F4890FFC8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A44074C-419C-462B-AE45-AE2D8981E6F9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4AF18-3EFB-3263-4E9B-041D0D6DE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2EB7E7-8501-7CEC-5CA0-9F4D2D7B5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1B87C-D6B1-3B5F-72E7-C554957A1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61D97-4582-503E-0D6D-4CB849181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3BE09-10F5-21FF-1ACE-8E1E4EAF3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9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19F49-1DAE-A856-70FD-E0A69FBA5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67FF6-DD42-072D-1085-8A0B80916D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BC173-59FF-882E-59ED-0C505488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A108B-F283-0D40-F1E0-E1E370B98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979DA-AD87-3C14-946A-637DD96CD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9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F22A1E-03F1-DA13-7201-BF70A081B6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651F06-E2A1-2D5F-522F-DFB4AE82D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243A8-FCF5-9950-B424-D1F84637B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F886E-62B3-778B-A07D-E6F56AE87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40440-A037-1FC8-9E69-4DBA4C1F0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56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03E80-C086-01EA-CC07-363E0FB6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E10FB-538E-0174-85E9-2185B0634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DA47A-D77E-F55E-ABA8-7988A9A4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78293-0D46-61B3-F133-A2F5C673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97595-C678-682A-F696-496605A2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37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8297E-28D3-336A-E06B-6D5BF425E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7A18F-C90C-429E-33EA-BF4661F46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D71CA-245B-69D3-1FAC-9A62C694E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2E8CD-8D0A-397B-F91B-73A0977FE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A61E2-8C74-FBE8-C663-B01B9737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09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C1243-49B0-9510-8546-870C5F49B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77D8B-87E9-4B2D-9B67-3CF4F1F3D4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F277D5-8529-5983-3DF8-C260A8DDD6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163A-37DB-0043-5BBD-98C225BBA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31940-3542-1AD2-E00D-8F380BE58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62A6D-829B-D2EC-8040-92CE04C6B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4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5B01-1D45-A396-BCB2-5DEFBB68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3CA15-E1B4-C952-DAFD-2E11DFC84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E57F1C-B337-75A7-A85F-6CF504733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C710CC-2CC5-DD82-C6E7-92730B037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8FB5E1-341A-BB64-0A0E-79CAA373F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6D6985-157D-C758-F727-3270DA08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38ACCB-FFBC-2A45-9FAF-F50CAADD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8AE0AE-3483-74EA-4129-E7DD720E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3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E29DB-15A3-3520-1781-6EE175984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978654-A348-1288-4070-8754AADB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5AD786-7945-5803-5813-DF91C804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A509F-F044-9CDC-A38B-309C11F3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3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3F7B9-4202-A4DD-EC9D-F693F6BFE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6D96BC-BD59-ABAF-CA76-991C9410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6B777D-F15F-3BB4-075A-6BCE9596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5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083C0-C5CD-2C74-FB18-C64214778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8FA53-746A-93A0-0C22-22701086D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DE809-E7D9-5106-6EF6-E5EE61653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8763E-78E2-2B65-DDA5-4BCCB49F4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02786-068E-F200-E13F-0379D231C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BAA56-8CB0-7B6C-5994-C4694EF10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3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3DB40-B863-95D8-6EF0-C6FD17E44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3FF838-D307-FAC8-CA86-E216415E99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259DC-3505-CC54-7D14-0DE0F4B889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7A35E-4C3A-D2DF-D527-E937D69D9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9AFD-4202-4BC5-BE70-9F5E80D9AF6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FFA3F-373F-4197-784A-3B1D93693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DECD8-33CF-A003-C496-CC61B2228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6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25F093-23A2-BEA6-013C-DC07869C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849B6-DA1D-1C52-10C9-6BD206C89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E4007-6033-307B-DC32-5F14C7E281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C9AFD-4202-4BC5-BE70-9F5E80D9AF6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F0B89-0CC2-EBFC-6A75-CE1CA844A2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F7926-A639-E337-41A2-F4403BDAC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80A2C-8209-47C7-8379-840CEBD11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3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51BD3-3CC2-7BC4-5406-703DFC599D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C74649-E97B-B738-54A5-023EFB0C68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CBAD55-25E2-171A-CF30-1744FD1974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2" b="10303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20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icture ANP .png">
            <a:extLst>
              <a:ext uri="{FF2B5EF4-FFF2-40B4-BE49-F238E27FC236}">
                <a16:creationId xmlns:a16="http://schemas.microsoft.com/office/drawing/2014/main" id="{FC43DF3B-85EB-5903-B68D-16E84C66DB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4" y="0"/>
            <a:ext cx="9083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92F1EF9-1658-0784-AF15-B73A86BF0F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71450"/>
            <a:ext cx="5514974" cy="66865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BA916-601F-A8D3-F067-9C075D404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B54D8-7214-7CCA-90D4-BFF268C66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2C9E87-D8E5-3FAC-3A1F-08423DD91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80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Picture ANP .png">
            <a:extLst>
              <a:ext uri="{FF2B5EF4-FFF2-40B4-BE49-F238E27FC236}">
                <a16:creationId xmlns:a16="http://schemas.microsoft.com/office/drawing/2014/main" id="{D36A8988-850C-A1C9-8D8E-5FAA155B6A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083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69F35C5-95BA-B8FB-07F2-1F172231C0A2}"/>
              </a:ext>
            </a:extLst>
          </p:cNvPr>
          <p:cNvSpPr/>
          <p:nvPr/>
        </p:nvSpPr>
        <p:spPr>
          <a:xfrm>
            <a:off x="3810000" y="36576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INVESTMENT DECISION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147F7E-2019-7ACF-83A4-92ED76C254EF}"/>
              </a:ext>
            </a:extLst>
          </p:cNvPr>
          <p:cNvSpPr/>
          <p:nvPr/>
        </p:nvSpPr>
        <p:spPr>
          <a:xfrm>
            <a:off x="6172200" y="25146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FINANCING DECISION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5690A0-D5F9-12DE-B82F-44E38AA93E63}"/>
              </a:ext>
            </a:extLst>
          </p:cNvPr>
          <p:cNvSpPr/>
          <p:nvPr/>
        </p:nvSpPr>
        <p:spPr>
          <a:xfrm>
            <a:off x="8534400" y="37338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DIVIDEND DECISION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2BAD52-88E2-E9A8-1B85-ED785435C2B9}"/>
              </a:ext>
            </a:extLst>
          </p:cNvPr>
          <p:cNvCxnSpPr/>
          <p:nvPr/>
        </p:nvCxnSpPr>
        <p:spPr>
          <a:xfrm>
            <a:off x="4724400" y="2286000"/>
            <a:ext cx="510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060BC5-4BD7-620D-9CF4-98F38F8198AC}"/>
              </a:ext>
            </a:extLst>
          </p:cNvPr>
          <p:cNvCxnSpPr/>
          <p:nvPr/>
        </p:nvCxnSpPr>
        <p:spPr>
          <a:xfrm>
            <a:off x="4724400" y="2286000"/>
            <a:ext cx="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724B498-34E0-C7C8-0F24-7693CE13BA9F}"/>
              </a:ext>
            </a:extLst>
          </p:cNvPr>
          <p:cNvCxnSpPr/>
          <p:nvPr/>
        </p:nvCxnSpPr>
        <p:spPr>
          <a:xfrm>
            <a:off x="9829800" y="2286000"/>
            <a:ext cx="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2014F33-33FC-E5ED-0EEC-0142D7AFAC81}"/>
              </a:ext>
            </a:extLst>
          </p:cNvPr>
          <p:cNvCxnSpPr>
            <a:cxnSpLocks/>
          </p:cNvCxnSpPr>
          <p:nvPr/>
        </p:nvCxnSpPr>
        <p:spPr>
          <a:xfrm>
            <a:off x="7086600" y="1676400"/>
            <a:ext cx="0" cy="838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1BF5DBB-3A6C-EC42-033B-8624B85B5B42}"/>
              </a:ext>
            </a:extLst>
          </p:cNvPr>
          <p:cNvSpPr/>
          <p:nvPr/>
        </p:nvSpPr>
        <p:spPr>
          <a:xfrm>
            <a:off x="5867400" y="762001"/>
            <a:ext cx="2438400" cy="90487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FINANCIAL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Picture ANP .png">
            <a:extLst>
              <a:ext uri="{FF2B5EF4-FFF2-40B4-BE49-F238E27FC236}">
                <a16:creationId xmlns:a16="http://schemas.microsoft.com/office/drawing/2014/main" id="{C9C9012D-B832-F9C1-9ECB-DBB4CF5AEC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4" y="0"/>
            <a:ext cx="9083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AE638E7-82FC-B79C-295B-F5FACC5D6CA1}"/>
              </a:ext>
            </a:extLst>
          </p:cNvPr>
          <p:cNvSpPr/>
          <p:nvPr/>
        </p:nvSpPr>
        <p:spPr>
          <a:xfrm>
            <a:off x="6062663" y="609600"/>
            <a:ext cx="19812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INVESTMENT DECISION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3C4B1C-82A2-B80F-A25A-5CB163F53334}"/>
              </a:ext>
            </a:extLst>
          </p:cNvPr>
          <p:cNvSpPr/>
          <p:nvPr/>
        </p:nvSpPr>
        <p:spPr>
          <a:xfrm>
            <a:off x="4343400" y="24384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SHORT TERM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6A4684-9D26-3FBE-D7ED-D949F466E851}"/>
              </a:ext>
            </a:extLst>
          </p:cNvPr>
          <p:cNvSpPr/>
          <p:nvPr/>
        </p:nvSpPr>
        <p:spPr>
          <a:xfrm>
            <a:off x="8305800" y="24384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LONG TERM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B3F9F0-A069-388C-6B67-0431C46F1C7A}"/>
              </a:ext>
            </a:extLst>
          </p:cNvPr>
          <p:cNvSpPr/>
          <p:nvPr/>
        </p:nvSpPr>
        <p:spPr>
          <a:xfrm>
            <a:off x="4343400" y="44958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WORKING CAPITAL DECISION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15C2DC-5A7E-E0F9-1686-64CA41D61B0A}"/>
              </a:ext>
            </a:extLst>
          </p:cNvPr>
          <p:cNvSpPr/>
          <p:nvPr/>
        </p:nvSpPr>
        <p:spPr>
          <a:xfrm>
            <a:off x="8305800" y="44958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CAPITAL BUDGETING DECISION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54F7B4-6E2C-BE34-AA5D-515ADCC44F30}"/>
              </a:ext>
            </a:extLst>
          </p:cNvPr>
          <p:cNvCxnSpPr>
            <a:cxnSpLocks/>
          </p:cNvCxnSpPr>
          <p:nvPr/>
        </p:nvCxnSpPr>
        <p:spPr>
          <a:xfrm>
            <a:off x="5029200" y="198120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C6F9475-3669-E92E-AC79-34ED80F266ED}"/>
              </a:ext>
            </a:extLst>
          </p:cNvPr>
          <p:cNvCxnSpPr/>
          <p:nvPr/>
        </p:nvCxnSpPr>
        <p:spPr>
          <a:xfrm>
            <a:off x="5029200" y="19812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D3C0429-A262-4F7E-9B12-A931A58BDDC8}"/>
              </a:ext>
            </a:extLst>
          </p:cNvPr>
          <p:cNvCxnSpPr/>
          <p:nvPr/>
        </p:nvCxnSpPr>
        <p:spPr>
          <a:xfrm>
            <a:off x="9144000" y="19812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A4A80A8-DBE7-797A-4FD6-B3275CF7037C}"/>
              </a:ext>
            </a:extLst>
          </p:cNvPr>
          <p:cNvCxnSpPr/>
          <p:nvPr/>
        </p:nvCxnSpPr>
        <p:spPr>
          <a:xfrm>
            <a:off x="5105400" y="3429000"/>
            <a:ext cx="0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3269E48-BBBA-E4C0-859D-84B69C4A3813}"/>
              </a:ext>
            </a:extLst>
          </p:cNvPr>
          <p:cNvCxnSpPr>
            <a:cxnSpLocks/>
          </p:cNvCxnSpPr>
          <p:nvPr/>
        </p:nvCxnSpPr>
        <p:spPr>
          <a:xfrm>
            <a:off x="9296400" y="3429000"/>
            <a:ext cx="0" cy="1066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7FAD141-BFEB-8998-6D29-353BE7BE3D4A}"/>
              </a:ext>
            </a:extLst>
          </p:cNvPr>
          <p:cNvCxnSpPr/>
          <p:nvPr/>
        </p:nvCxnSpPr>
        <p:spPr>
          <a:xfrm>
            <a:off x="7053263" y="1524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Picture ANP .png">
            <a:extLst>
              <a:ext uri="{FF2B5EF4-FFF2-40B4-BE49-F238E27FC236}">
                <a16:creationId xmlns:a16="http://schemas.microsoft.com/office/drawing/2014/main" id="{CA95D5EA-D440-B5AA-9826-2B20301D5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4" y="0"/>
            <a:ext cx="9083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F32496A-3892-BA5C-F682-1B7342D87D6A}"/>
              </a:ext>
            </a:extLst>
          </p:cNvPr>
          <p:cNvSpPr/>
          <p:nvPr/>
        </p:nvSpPr>
        <p:spPr>
          <a:xfrm>
            <a:off x="5943600" y="990600"/>
            <a:ext cx="19812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FINANCING DECISION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9AD762-E5EF-04EB-B0DD-D27797C890EC}"/>
              </a:ext>
            </a:extLst>
          </p:cNvPr>
          <p:cNvSpPr/>
          <p:nvPr/>
        </p:nvSpPr>
        <p:spPr>
          <a:xfrm>
            <a:off x="5943600" y="27432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SOURCES OF RAISING FUNDS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6B9BB6-C646-C297-C6AE-BF451FC6D4FC}"/>
              </a:ext>
            </a:extLst>
          </p:cNvPr>
          <p:cNvSpPr/>
          <p:nvPr/>
        </p:nvSpPr>
        <p:spPr>
          <a:xfrm>
            <a:off x="3733800" y="46482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SHARES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EE964EC-EF7E-0862-F962-C7D09E4668CE}"/>
              </a:ext>
            </a:extLst>
          </p:cNvPr>
          <p:cNvSpPr/>
          <p:nvPr/>
        </p:nvSpPr>
        <p:spPr>
          <a:xfrm>
            <a:off x="5943600" y="46482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DEBENTURES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F40EC81-EE6F-68BF-81EF-00A838964F41}"/>
              </a:ext>
            </a:extLst>
          </p:cNvPr>
          <p:cNvSpPr/>
          <p:nvPr/>
        </p:nvSpPr>
        <p:spPr>
          <a:xfrm>
            <a:off x="8359775" y="46482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LOANS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8A6517C-CAFC-DB8A-FC86-EB5D33B9E233}"/>
              </a:ext>
            </a:extLst>
          </p:cNvPr>
          <p:cNvCxnSpPr>
            <a:endCxn id="6" idx="0"/>
          </p:cNvCxnSpPr>
          <p:nvPr/>
        </p:nvCxnSpPr>
        <p:spPr>
          <a:xfrm>
            <a:off x="6934200" y="1905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D771C8-6AB6-9319-0F4A-4865714C5CEA}"/>
              </a:ext>
            </a:extLst>
          </p:cNvPr>
          <p:cNvCxnSpPr/>
          <p:nvPr/>
        </p:nvCxnSpPr>
        <p:spPr>
          <a:xfrm>
            <a:off x="4724401" y="3962400"/>
            <a:ext cx="46259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54A123B-EF8F-5C0B-D6FC-A57E29612F4B}"/>
              </a:ext>
            </a:extLst>
          </p:cNvPr>
          <p:cNvCxnSpPr>
            <a:stCxn id="6" idx="2"/>
          </p:cNvCxnSpPr>
          <p:nvPr/>
        </p:nvCxnSpPr>
        <p:spPr>
          <a:xfrm>
            <a:off x="6934200" y="3657600"/>
            <a:ext cx="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D6960B3-F543-86D9-6559-20AB33AEABE0}"/>
              </a:ext>
            </a:extLst>
          </p:cNvPr>
          <p:cNvCxnSpPr/>
          <p:nvPr/>
        </p:nvCxnSpPr>
        <p:spPr>
          <a:xfrm>
            <a:off x="4724400" y="3962400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BF4D11D-3B22-5F16-FFC2-83CD6688750E}"/>
              </a:ext>
            </a:extLst>
          </p:cNvPr>
          <p:cNvCxnSpPr/>
          <p:nvPr/>
        </p:nvCxnSpPr>
        <p:spPr>
          <a:xfrm>
            <a:off x="9350375" y="3962400"/>
            <a:ext cx="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Picture ANP .png">
            <a:extLst>
              <a:ext uri="{FF2B5EF4-FFF2-40B4-BE49-F238E27FC236}">
                <a16:creationId xmlns:a16="http://schemas.microsoft.com/office/drawing/2014/main" id="{C703B5BC-86ED-A9B6-5DCD-DFE5B7BE5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4" y="0"/>
            <a:ext cx="90836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429AE98-27E9-75C3-AB48-35D910B5C57A}"/>
              </a:ext>
            </a:extLst>
          </p:cNvPr>
          <p:cNvSpPr/>
          <p:nvPr/>
        </p:nvSpPr>
        <p:spPr>
          <a:xfrm>
            <a:off x="6248400" y="1143000"/>
            <a:ext cx="19812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DIVIDEND DECISION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DCC789-F0F3-F938-1F92-CE33D1BD65A7}"/>
              </a:ext>
            </a:extLst>
          </p:cNvPr>
          <p:cNvSpPr/>
          <p:nvPr/>
        </p:nvSpPr>
        <p:spPr>
          <a:xfrm>
            <a:off x="8458200" y="32004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RETAINED EARNING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FCE27F-78CE-210E-264E-5A5F232C74AC}"/>
              </a:ext>
            </a:extLst>
          </p:cNvPr>
          <p:cNvSpPr/>
          <p:nvPr/>
        </p:nvSpPr>
        <p:spPr>
          <a:xfrm>
            <a:off x="4267200" y="3200400"/>
            <a:ext cx="1981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DISTRIBUTED AMONG SHAREHOLDERS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3F7B020-4EDA-F326-5288-46113B1DDE7C}"/>
              </a:ext>
            </a:extLst>
          </p:cNvPr>
          <p:cNvCxnSpPr/>
          <p:nvPr/>
        </p:nvCxnSpPr>
        <p:spPr>
          <a:xfrm>
            <a:off x="5257800" y="26670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E927AB-3DFC-D191-F3E5-954C5406CF1D}"/>
              </a:ext>
            </a:extLst>
          </p:cNvPr>
          <p:cNvCxnSpPr/>
          <p:nvPr/>
        </p:nvCxnSpPr>
        <p:spPr>
          <a:xfrm>
            <a:off x="5257800" y="26670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26230CE-CFA2-070F-11D8-9B0412BB367E}"/>
              </a:ext>
            </a:extLst>
          </p:cNvPr>
          <p:cNvCxnSpPr/>
          <p:nvPr/>
        </p:nvCxnSpPr>
        <p:spPr>
          <a:xfrm>
            <a:off x="9448800" y="2667000"/>
            <a:ext cx="0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21421C6-9F72-6843-0A31-9F16B05BB712}"/>
              </a:ext>
            </a:extLst>
          </p:cNvPr>
          <p:cNvCxnSpPr>
            <a:stCxn id="4" idx="2"/>
          </p:cNvCxnSpPr>
          <p:nvPr/>
        </p:nvCxnSpPr>
        <p:spPr>
          <a:xfrm>
            <a:off x="7239000" y="20574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37</Words>
  <Application>Microsoft Office PowerPoint</Application>
  <PresentationFormat>Widescreen</PresentationFormat>
  <Paragraphs>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Ananya Priya</dc:creator>
  <cp:lastModifiedBy>Ananya Priya</cp:lastModifiedBy>
  <cp:revision>3</cp:revision>
  <dcterms:created xsi:type="dcterms:W3CDTF">2022-11-17T07:42:32Z</dcterms:created>
  <dcterms:modified xsi:type="dcterms:W3CDTF">2023-01-24T12:55:15Z</dcterms:modified>
</cp:coreProperties>
</file>